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203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516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207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0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940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9964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679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177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751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354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6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352BD-BC0C-4EE7-80F6-A99617AB8FF4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939A8-6559-4DF2-86B8-D43ABB9B5C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7068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fr.org/global/global-conflict-tracker/p3213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mapper.org/display.php?selected=289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1470025"/>
          </a:xfrm>
        </p:spPr>
        <p:txBody>
          <a:bodyPr/>
          <a:lstStyle/>
          <a:p>
            <a:r>
              <a:rPr lang="en-US" dirty="0" smtClean="0"/>
              <a:t>Global Security Issues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34000"/>
            <a:ext cx="6400800" cy="1752600"/>
          </a:xfrm>
        </p:spPr>
        <p:txBody>
          <a:bodyPr/>
          <a:lstStyle/>
          <a:p>
            <a:r>
              <a:rPr lang="en-US" dirty="0" smtClean="0"/>
              <a:t>In a globalized world, there is bound to be conflict.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4036"/>
            <a:ext cx="8001000" cy="4257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5012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hotspots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en-US" sz="3500" b="1" dirty="0" smtClean="0"/>
              <a:t>As we look at the map, let’s make some general observations.  </a:t>
            </a:r>
          </a:p>
          <a:p>
            <a:pPr marL="0" indent="0" algn="ctr">
              <a:buNone/>
            </a:pPr>
            <a:r>
              <a:rPr lang="en-US" sz="2200" i="1" dirty="0" smtClean="0"/>
              <a:t>(notice to that the map is from the Center for Foreign Policy which is a U.S. organization.)</a:t>
            </a:r>
          </a:p>
          <a:p>
            <a:r>
              <a:rPr lang="en-US" dirty="0" smtClean="0">
                <a:hlinkClick r:id="rId2"/>
              </a:rPr>
              <a:t>http://www.cfr.org/global/global-conflict-tracker/p32137#!/</a:t>
            </a:r>
            <a:r>
              <a:rPr lang="en-US" dirty="0" smtClean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19200"/>
            <a:ext cx="384098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351" y="3886200"/>
            <a:ext cx="4156680" cy="27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59899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Military Spending Cartogram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38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153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Weapons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763000" cy="4762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5943600"/>
            <a:ext cx="6248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Cartogram of nations with nuclear weapons:  </a:t>
            </a:r>
            <a:r>
              <a:rPr lang="en-US" dirty="0" smtClean="0">
                <a:hlinkClick r:id="rId3"/>
              </a:rPr>
              <a:t>http://www.worldmapper.org/display.php?selected=289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271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Terrorism and Political Violence Map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686800" cy="504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7883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8399" y="152400"/>
            <a:ext cx="3962400" cy="4038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Political violence and persecution (a “push factor”) leads to </a:t>
            </a:r>
            <a:r>
              <a:rPr lang="en-US" u="sng" dirty="0" smtClean="0"/>
              <a:t>forced migration.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29200"/>
            <a:ext cx="8229600" cy="1096963"/>
          </a:xfrm>
        </p:spPr>
        <p:txBody>
          <a:bodyPr/>
          <a:lstStyle/>
          <a:p>
            <a:r>
              <a:rPr lang="en-US" dirty="0" smtClean="0"/>
              <a:t>Refugees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637" y="228600"/>
            <a:ext cx="5195363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90721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92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Global Security Issues</vt:lpstr>
      <vt:lpstr>Conflict hotspots today</vt:lpstr>
      <vt:lpstr>Military Spending Cartogram</vt:lpstr>
      <vt:lpstr>Nuclear Weapons </vt:lpstr>
      <vt:lpstr>Terrorism and Political Violence Map</vt:lpstr>
      <vt:lpstr>Political violence and persecution (a “push factor”) leads to forced migration.</vt:lpstr>
    </vt:vector>
  </TitlesOfParts>
  <Company>Cobb County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Security Issues</dc:title>
  <dc:creator>Tanya Lancee</dc:creator>
  <cp:lastModifiedBy>admin</cp:lastModifiedBy>
  <cp:revision>4</cp:revision>
  <dcterms:created xsi:type="dcterms:W3CDTF">2014-08-14T19:57:36Z</dcterms:created>
  <dcterms:modified xsi:type="dcterms:W3CDTF">2019-09-16T16:57:49Z</dcterms:modified>
</cp:coreProperties>
</file>